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373" r:id="rId5"/>
    <p:sldId id="372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F"/>
    <a:srgbClr val="FFFF99"/>
    <a:srgbClr val="FFFF66"/>
    <a:srgbClr val="BC1E3E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09" autoAdjust="0"/>
  </p:normalViewPr>
  <p:slideViewPr>
    <p:cSldViewPr snapToGrid="0">
      <p:cViewPr varScale="1">
        <p:scale>
          <a:sx n="68" d="100"/>
          <a:sy n="68" d="100"/>
        </p:scale>
        <p:origin x="5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024F3-21CA-4C45-AE64-BC4BADDDAD54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</dgm:pt>
    <dgm:pt modelId="{EBF4FD82-8812-4E1D-BC34-A296C8B171E6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62C61C01-03A9-46D9-93A2-396CB269515D}" type="parTrans" cxnId="{73B0E97E-BD0A-4F7E-9DBD-9A2392F10C30}">
      <dgm:prSet/>
      <dgm:spPr/>
      <dgm:t>
        <a:bodyPr/>
        <a:lstStyle/>
        <a:p>
          <a:endParaRPr lang="en-US"/>
        </a:p>
      </dgm:t>
    </dgm:pt>
    <dgm:pt modelId="{0381B90C-975C-4FB1-8CD6-2C3C0A4E9D73}" type="sibTrans" cxnId="{73B0E97E-BD0A-4F7E-9DBD-9A2392F10C30}">
      <dgm:prSet/>
      <dgm:spPr/>
      <dgm:t>
        <a:bodyPr/>
        <a:lstStyle/>
        <a:p>
          <a:endParaRPr lang="en-US"/>
        </a:p>
      </dgm:t>
    </dgm:pt>
    <dgm:pt modelId="{057EA9A2-68F6-4AE9-9B07-4C423A10DE07}">
      <dgm:prSet phldrT="[Text]"/>
      <dgm:spPr/>
      <dgm:t>
        <a:bodyPr/>
        <a:lstStyle/>
        <a:p>
          <a:r>
            <a:rPr lang="en-US" dirty="0" smtClean="0"/>
            <a:t>Processes</a:t>
          </a:r>
          <a:endParaRPr lang="en-US" dirty="0"/>
        </a:p>
      </dgm:t>
    </dgm:pt>
    <dgm:pt modelId="{69DC9D33-C89D-4651-8AFA-C1F246E7FDE9}" type="parTrans" cxnId="{E7EAE6BA-9E4B-49DE-A194-8B9FAF027D3F}">
      <dgm:prSet/>
      <dgm:spPr/>
      <dgm:t>
        <a:bodyPr/>
        <a:lstStyle/>
        <a:p>
          <a:endParaRPr lang="en-US"/>
        </a:p>
      </dgm:t>
    </dgm:pt>
    <dgm:pt modelId="{0BD7C76A-8B0A-464D-9472-3988D297B606}" type="sibTrans" cxnId="{E7EAE6BA-9E4B-49DE-A194-8B9FAF027D3F}">
      <dgm:prSet/>
      <dgm:spPr/>
      <dgm:t>
        <a:bodyPr/>
        <a:lstStyle/>
        <a:p>
          <a:endParaRPr lang="en-US"/>
        </a:p>
      </dgm:t>
    </dgm:pt>
    <dgm:pt modelId="{59796051-D626-45DD-AE5A-A6EDC4EC1623}">
      <dgm:prSet phldrT="[Text]"/>
      <dgm:spPr/>
      <dgm:t>
        <a:bodyPr/>
        <a:lstStyle/>
        <a:p>
          <a:r>
            <a:rPr lang="en-US" dirty="0" smtClean="0"/>
            <a:t>Tools</a:t>
          </a:r>
          <a:endParaRPr lang="en-US" dirty="0"/>
        </a:p>
      </dgm:t>
    </dgm:pt>
    <dgm:pt modelId="{EC11E4A3-1E31-4FEF-9343-A8E0D252E315}" type="parTrans" cxnId="{14A972E4-1ED0-467A-A858-F1981A0CDAF2}">
      <dgm:prSet/>
      <dgm:spPr/>
      <dgm:t>
        <a:bodyPr/>
        <a:lstStyle/>
        <a:p>
          <a:endParaRPr lang="en-US"/>
        </a:p>
      </dgm:t>
    </dgm:pt>
    <dgm:pt modelId="{A91F9865-DF18-4D6D-9A77-734C411FAABB}" type="sibTrans" cxnId="{14A972E4-1ED0-467A-A858-F1981A0CDAF2}">
      <dgm:prSet/>
      <dgm:spPr/>
      <dgm:t>
        <a:bodyPr/>
        <a:lstStyle/>
        <a:p>
          <a:endParaRPr lang="en-US"/>
        </a:p>
      </dgm:t>
    </dgm:pt>
    <dgm:pt modelId="{B86C785B-68A2-480A-A176-2FE594D0E51C}" type="pres">
      <dgm:prSet presAssocID="{980024F3-21CA-4C45-AE64-BC4BADDDAD54}" presName="compositeShape" presStyleCnt="0">
        <dgm:presLayoutVars>
          <dgm:chMax val="7"/>
          <dgm:dir/>
          <dgm:resizeHandles val="exact"/>
        </dgm:presLayoutVars>
      </dgm:prSet>
      <dgm:spPr/>
    </dgm:pt>
    <dgm:pt modelId="{66F3E5FD-341C-4F05-86AD-277DAB7BD1B7}" type="pres">
      <dgm:prSet presAssocID="{EBF4FD82-8812-4E1D-BC34-A296C8B171E6}" presName="circ1" presStyleLbl="vennNode1" presStyleIdx="0" presStyleCnt="3"/>
      <dgm:spPr/>
      <dgm:t>
        <a:bodyPr/>
        <a:lstStyle/>
        <a:p>
          <a:endParaRPr lang="en-US"/>
        </a:p>
      </dgm:t>
    </dgm:pt>
    <dgm:pt modelId="{99E24F0B-8B4C-4440-9B89-7B8F4F1BD170}" type="pres">
      <dgm:prSet presAssocID="{EBF4FD82-8812-4E1D-BC34-A296C8B171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660FD-CD6F-436C-BAD9-91D9B5FDF622}" type="pres">
      <dgm:prSet presAssocID="{057EA9A2-68F6-4AE9-9B07-4C423A10DE07}" presName="circ2" presStyleLbl="vennNode1" presStyleIdx="1" presStyleCnt="3"/>
      <dgm:spPr/>
      <dgm:t>
        <a:bodyPr/>
        <a:lstStyle/>
        <a:p>
          <a:endParaRPr lang="en-US"/>
        </a:p>
      </dgm:t>
    </dgm:pt>
    <dgm:pt modelId="{B723E74D-4069-4D92-8B53-A6D8B6D03CF0}" type="pres">
      <dgm:prSet presAssocID="{057EA9A2-68F6-4AE9-9B07-4C423A10DE0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5480C-BC55-49D9-9C20-543A39067879}" type="pres">
      <dgm:prSet presAssocID="{59796051-D626-45DD-AE5A-A6EDC4EC1623}" presName="circ3" presStyleLbl="vennNode1" presStyleIdx="2" presStyleCnt="3"/>
      <dgm:spPr/>
      <dgm:t>
        <a:bodyPr/>
        <a:lstStyle/>
        <a:p>
          <a:endParaRPr lang="en-US"/>
        </a:p>
      </dgm:t>
    </dgm:pt>
    <dgm:pt modelId="{B7DE0E66-847C-405E-B318-149549A3AC26}" type="pres">
      <dgm:prSet presAssocID="{59796051-D626-45DD-AE5A-A6EDC4EC16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0E97E-BD0A-4F7E-9DBD-9A2392F10C30}" srcId="{980024F3-21CA-4C45-AE64-BC4BADDDAD54}" destId="{EBF4FD82-8812-4E1D-BC34-A296C8B171E6}" srcOrd="0" destOrd="0" parTransId="{62C61C01-03A9-46D9-93A2-396CB269515D}" sibTransId="{0381B90C-975C-4FB1-8CD6-2C3C0A4E9D73}"/>
    <dgm:cxn modelId="{C03CFEE5-24F8-455E-9C1C-B35B7A3DA3F4}" type="presOf" srcId="{59796051-D626-45DD-AE5A-A6EDC4EC1623}" destId="{DD65480C-BC55-49D9-9C20-543A39067879}" srcOrd="0" destOrd="0" presId="urn:microsoft.com/office/officeart/2005/8/layout/venn1"/>
    <dgm:cxn modelId="{AFCB8258-F3B2-4C37-A5BA-405D187DA6BF}" type="presOf" srcId="{59796051-D626-45DD-AE5A-A6EDC4EC1623}" destId="{B7DE0E66-847C-405E-B318-149549A3AC26}" srcOrd="1" destOrd="0" presId="urn:microsoft.com/office/officeart/2005/8/layout/venn1"/>
    <dgm:cxn modelId="{42E76D10-4331-442A-A9BB-5483EEE76279}" type="presOf" srcId="{057EA9A2-68F6-4AE9-9B07-4C423A10DE07}" destId="{B723E74D-4069-4D92-8B53-A6D8B6D03CF0}" srcOrd="1" destOrd="0" presId="urn:microsoft.com/office/officeart/2005/8/layout/venn1"/>
    <dgm:cxn modelId="{0DEC86B7-DBE9-4997-A353-81906903AD06}" type="presOf" srcId="{EBF4FD82-8812-4E1D-BC34-A296C8B171E6}" destId="{99E24F0B-8B4C-4440-9B89-7B8F4F1BD170}" srcOrd="1" destOrd="0" presId="urn:microsoft.com/office/officeart/2005/8/layout/venn1"/>
    <dgm:cxn modelId="{39711118-FF06-445F-92F0-33E302E145CF}" type="presOf" srcId="{EBF4FD82-8812-4E1D-BC34-A296C8B171E6}" destId="{66F3E5FD-341C-4F05-86AD-277DAB7BD1B7}" srcOrd="0" destOrd="0" presId="urn:microsoft.com/office/officeart/2005/8/layout/venn1"/>
    <dgm:cxn modelId="{14A972E4-1ED0-467A-A858-F1981A0CDAF2}" srcId="{980024F3-21CA-4C45-AE64-BC4BADDDAD54}" destId="{59796051-D626-45DD-AE5A-A6EDC4EC1623}" srcOrd="2" destOrd="0" parTransId="{EC11E4A3-1E31-4FEF-9343-A8E0D252E315}" sibTransId="{A91F9865-DF18-4D6D-9A77-734C411FAABB}"/>
    <dgm:cxn modelId="{E7EAE6BA-9E4B-49DE-A194-8B9FAF027D3F}" srcId="{980024F3-21CA-4C45-AE64-BC4BADDDAD54}" destId="{057EA9A2-68F6-4AE9-9B07-4C423A10DE07}" srcOrd="1" destOrd="0" parTransId="{69DC9D33-C89D-4651-8AFA-C1F246E7FDE9}" sibTransId="{0BD7C76A-8B0A-464D-9472-3988D297B606}"/>
    <dgm:cxn modelId="{12B9EC4F-C6CC-4D55-945A-A0C2015981F9}" type="presOf" srcId="{980024F3-21CA-4C45-AE64-BC4BADDDAD54}" destId="{B86C785B-68A2-480A-A176-2FE594D0E51C}" srcOrd="0" destOrd="0" presId="urn:microsoft.com/office/officeart/2005/8/layout/venn1"/>
    <dgm:cxn modelId="{F0433600-C507-4FFF-8DE7-284F5436051F}" type="presOf" srcId="{057EA9A2-68F6-4AE9-9B07-4C423A10DE07}" destId="{7FC660FD-CD6F-436C-BAD9-91D9B5FDF622}" srcOrd="0" destOrd="0" presId="urn:microsoft.com/office/officeart/2005/8/layout/venn1"/>
    <dgm:cxn modelId="{17088936-765E-4D99-8265-14D461A1F73E}" type="presParOf" srcId="{B86C785B-68A2-480A-A176-2FE594D0E51C}" destId="{66F3E5FD-341C-4F05-86AD-277DAB7BD1B7}" srcOrd="0" destOrd="0" presId="urn:microsoft.com/office/officeart/2005/8/layout/venn1"/>
    <dgm:cxn modelId="{6215E1F6-1608-4092-96D3-932B1A0D989D}" type="presParOf" srcId="{B86C785B-68A2-480A-A176-2FE594D0E51C}" destId="{99E24F0B-8B4C-4440-9B89-7B8F4F1BD170}" srcOrd="1" destOrd="0" presId="urn:microsoft.com/office/officeart/2005/8/layout/venn1"/>
    <dgm:cxn modelId="{8D7866AE-6623-4F4B-B029-74344FEDB7BA}" type="presParOf" srcId="{B86C785B-68A2-480A-A176-2FE594D0E51C}" destId="{7FC660FD-CD6F-436C-BAD9-91D9B5FDF622}" srcOrd="2" destOrd="0" presId="urn:microsoft.com/office/officeart/2005/8/layout/venn1"/>
    <dgm:cxn modelId="{FA76B1C8-B0B3-48C9-BE4E-B4B95ED3DCA2}" type="presParOf" srcId="{B86C785B-68A2-480A-A176-2FE594D0E51C}" destId="{B723E74D-4069-4D92-8B53-A6D8B6D03CF0}" srcOrd="3" destOrd="0" presId="urn:microsoft.com/office/officeart/2005/8/layout/venn1"/>
    <dgm:cxn modelId="{C7317367-2C26-4DF6-A0F8-CD8CA5075A47}" type="presParOf" srcId="{B86C785B-68A2-480A-A176-2FE594D0E51C}" destId="{DD65480C-BC55-49D9-9C20-543A39067879}" srcOrd="4" destOrd="0" presId="urn:microsoft.com/office/officeart/2005/8/layout/venn1"/>
    <dgm:cxn modelId="{4FC119C7-87C6-4F5B-BCCD-568D13FD3ADB}" type="presParOf" srcId="{B86C785B-68A2-480A-A176-2FE594D0E51C}" destId="{B7DE0E66-847C-405E-B318-149549A3AC2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3E5FD-341C-4F05-86AD-277DAB7BD1B7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People</a:t>
          </a:r>
          <a:endParaRPr lang="en-US" sz="3800" kern="1200" dirty="0"/>
        </a:p>
      </dsp:txBody>
      <dsp:txXfrm>
        <a:off x="2871893" y="636693"/>
        <a:ext cx="2384213" cy="1463040"/>
      </dsp:txXfrm>
    </dsp:sp>
    <dsp:sp modelId="{7FC660FD-CD6F-436C-BAD9-91D9B5FDF622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Processes</a:t>
          </a:r>
          <a:endParaRPr lang="en-US" sz="3800" kern="1200" dirty="0"/>
        </a:p>
      </dsp:txBody>
      <dsp:txXfrm>
        <a:off x="4605866" y="2939626"/>
        <a:ext cx="1950720" cy="1788160"/>
      </dsp:txXfrm>
    </dsp:sp>
    <dsp:sp modelId="{DD65480C-BC55-49D9-9C20-543A39067879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Tools</a:t>
          </a:r>
          <a:endParaRPr lang="en-US" sz="3800" kern="1200" dirty="0"/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B86CAD-D03A-4AD3-94E7-6FDDCE9A57E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825E45-593D-448B-80C5-68B61B19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5E45-593D-448B-80C5-68B61B1946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7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5E45-593D-448B-80C5-68B61B1946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7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A69E-F24D-6445-884E-7EC76656071B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E3D-F668-2249-ACB4-BCF73090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A69E-F24D-6445-884E-7EC76656071B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E3D-F668-2249-ACB4-BCF73090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A69E-F24D-6445-884E-7EC76656071B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E3D-F668-2249-ACB4-BCF73090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9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A69E-F24D-6445-884E-7EC76656071B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E3D-F668-2249-ACB4-BCF73090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1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A69E-F24D-6445-884E-7EC76656071B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E3D-F668-2249-ACB4-BCF73090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4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A69E-F24D-6445-884E-7EC76656071B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E3D-F668-2249-ACB4-BCF73090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2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A69E-F24D-6445-884E-7EC76656071B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E3D-F668-2249-ACB4-BCF73090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A69E-F24D-6445-884E-7EC76656071B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E3D-F668-2249-ACB4-BCF73090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A69E-F24D-6445-884E-7EC76656071B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E3D-F668-2249-ACB4-BCF73090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A69E-F24D-6445-884E-7EC76656071B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E3D-F668-2249-ACB4-BCF73090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A69E-F24D-6445-884E-7EC76656071B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E3D-F668-2249-ACB4-BCF73090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A69E-F24D-6445-884E-7EC76656071B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7E3D-F668-2249-ACB4-BCF73090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57" y="606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BA0C2F"/>
                </a:solidFill>
                <a:latin typeface="Georgia" charset="0"/>
                <a:ea typeface="Georgia" charset="0"/>
                <a:cs typeface="Georgia" charset="0"/>
              </a:rPr>
              <a:t>How to use this template</a:t>
            </a:r>
            <a:endParaRPr lang="en-US" sz="2700" b="1" dirty="0">
              <a:solidFill>
                <a:srgbClr val="BA0C2F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157" y="1685868"/>
            <a:ext cx="10063953" cy="39789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Name:  Unit Readiness Transition Plan</a:t>
            </a:r>
            <a:br>
              <a:rPr lang="en-US" sz="3200" dirty="0" smtClean="0">
                <a:latin typeface="Georgia" panose="02040502050405020303" pitchFamily="18" charset="0"/>
              </a:rPr>
            </a:br>
            <a:endParaRPr lang="en-US" sz="3200" dirty="0" smtClean="0">
              <a:latin typeface="Georgia" panose="02040502050405020303" pitchFamily="18" charset="0"/>
            </a:endParaRPr>
          </a:p>
          <a:p>
            <a:r>
              <a:rPr lang="en-US" sz="3200" dirty="0" smtClean="0">
                <a:latin typeface="Georgia" panose="02040502050405020303" pitchFamily="18" charset="0"/>
              </a:rPr>
              <a:t>Description:  This is a one-page high level transition plan which outlines areas to focus on in transition/readiness planning</a:t>
            </a:r>
            <a:br>
              <a:rPr lang="en-US" sz="3200" dirty="0" smtClean="0">
                <a:latin typeface="Georgia" panose="02040502050405020303" pitchFamily="18" charset="0"/>
              </a:rPr>
            </a:br>
            <a:endParaRPr lang="en-US" sz="3200" dirty="0" smtClean="0">
              <a:latin typeface="Georgia" panose="02040502050405020303" pitchFamily="18" charset="0"/>
            </a:endParaRPr>
          </a:p>
          <a:p>
            <a:r>
              <a:rPr lang="en-US" sz="3200" dirty="0" smtClean="0">
                <a:latin typeface="Georgia" panose="02040502050405020303" pitchFamily="18" charset="0"/>
              </a:rPr>
              <a:t>Audience:  Project Coordinators can use this template to develop a high level transition/readiness plan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700" y="5664776"/>
            <a:ext cx="12192000" cy="11932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algn="r"/>
            <a:r>
              <a:rPr lang="en-US">
                <a:latin typeface="Georgia" charset="0"/>
                <a:ea typeface="Georgia" charset="0"/>
                <a:cs typeface="Georgia" charset="0"/>
              </a:rPr>
              <a:t>  </a:t>
            </a:r>
            <a:r>
              <a:rPr lang="en-US" err="1">
                <a:latin typeface="Georgia" charset="0"/>
                <a:ea typeface="Georgia" charset="0"/>
                <a:cs typeface="Georgia" charset="0"/>
              </a:rPr>
              <a:t>onesource.uga.edu</a:t>
            </a:r>
            <a:endParaRPr lang="en-US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423" y="190504"/>
            <a:ext cx="11871159" cy="6502399"/>
          </a:xfrm>
          <a:prstGeom prst="rect">
            <a:avLst/>
          </a:prstGeom>
          <a:noFill/>
          <a:ln w="25400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59" b="-1"/>
          <a:stretch/>
        </p:blipFill>
        <p:spPr>
          <a:xfrm>
            <a:off x="838200" y="-247721"/>
            <a:ext cx="749915" cy="1088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3" y="5803321"/>
            <a:ext cx="2710704" cy="7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14244" y="69643"/>
            <a:ext cx="1067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BA0C2F"/>
                </a:solidFill>
                <a:latin typeface="Georgia" charset="0"/>
                <a:ea typeface="Georgia" charset="0"/>
                <a:cs typeface="Georgia" charset="0"/>
              </a:rPr>
              <a:t>Unit Readiness </a:t>
            </a:r>
            <a:r>
              <a:rPr lang="en-US" sz="3200" b="1" dirty="0" smtClean="0">
                <a:solidFill>
                  <a:srgbClr val="BA0C2F"/>
                </a:solidFill>
                <a:latin typeface="Georgia" charset="0"/>
                <a:ea typeface="Georgia" charset="0"/>
                <a:cs typeface="Georgia" charset="0"/>
              </a:rPr>
              <a:t>– &lt;&lt;unit name&gt;&gt;</a:t>
            </a:r>
            <a:br>
              <a:rPr lang="en-US" sz="3200" b="1" dirty="0" smtClean="0">
                <a:solidFill>
                  <a:srgbClr val="BA0C2F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3200" b="1" dirty="0" smtClean="0">
                <a:solidFill>
                  <a:srgbClr val="BA0C2F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3200" b="1" dirty="0">
                <a:solidFill>
                  <a:srgbClr val="BA0C2F"/>
                </a:solidFill>
                <a:latin typeface="Georgia" charset="0"/>
                <a:ea typeface="Georgia" charset="0"/>
                <a:cs typeface="Georgia" charset="0"/>
              </a:rPr>
              <a:t>Transition Planning </a:t>
            </a:r>
            <a:endParaRPr lang="en-US" sz="3200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589329168"/>
              </p:ext>
            </p:extLst>
          </p:nvPr>
        </p:nvGraphicFramePr>
        <p:xfrm>
          <a:off x="2005430" y="10357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94489" y="51069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4483" y="1340106"/>
            <a:ext cx="3872722" cy="11864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* Simpler </a:t>
            </a:r>
            <a:r>
              <a:rPr lang="en-US" dirty="0"/>
              <a:t>training for business </a:t>
            </a:r>
            <a:r>
              <a:rPr lang="en-US" dirty="0" smtClean="0"/>
              <a:t>users</a:t>
            </a:r>
            <a:br>
              <a:rPr lang="en-US" dirty="0" smtClean="0"/>
            </a:br>
            <a:endParaRPr lang="en-US" dirty="0"/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* End user training – process/procedural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906933" y="3952817"/>
            <a:ext cx="3285067" cy="287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* Replicate QMF reports in </a:t>
            </a:r>
            <a:r>
              <a:rPr lang="en-US" dirty="0" smtClean="0"/>
              <a:t>Simpler</a:t>
            </a:r>
            <a:br>
              <a:rPr lang="en-US" dirty="0" smtClean="0"/>
            </a:br>
            <a:endParaRPr lang="en-US" dirty="0"/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* Streamline/redesign processes to leverage PS functionality (simplicity, consistency, efficiency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* Modify internal procedure docs</a:t>
            </a:r>
          </a:p>
          <a:p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861" y="3952817"/>
            <a:ext cx="3238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* Determine best tool for reporting/queries and standardize practices (PS, Simpler, DW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* Develop shadow systems transition plan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458866" y="1340106"/>
            <a:ext cx="2947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* Business job role/assignment </a:t>
            </a:r>
            <a:r>
              <a:rPr lang="en-US" dirty="0" smtClean="0"/>
              <a:t>impact</a:t>
            </a:r>
            <a:br>
              <a:rPr lang="en-US" dirty="0" smtClean="0"/>
            </a:br>
            <a:endParaRPr lang="en-US" dirty="0"/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* Communications – Internal roadmap, timeline, key events, deliverables, deadlines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3" y="6168185"/>
            <a:ext cx="2087472" cy="572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3" y="155482"/>
            <a:ext cx="2448964" cy="7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Source-External to UGA-PPT Template Option A" id="{02F3354A-6189-6040-9A85-80C42431CA11}" vid="{EF51DD12-9FF5-1240-9CAF-3CF63B53D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B80405DDA514485675F60618189A6" ma:contentTypeVersion="9" ma:contentTypeDescription="Create a new document." ma:contentTypeScope="" ma:versionID="ede248323e9793b02921667a19c03331">
  <xsd:schema xmlns:xsd="http://www.w3.org/2001/XMLSchema" xmlns:xs="http://www.w3.org/2001/XMLSchema" xmlns:p="http://schemas.microsoft.com/office/2006/metadata/properties" xmlns:ns2="3d4dfe30-5077-4e2f-b79e-d204245db854" xmlns:ns3="0f7e6aac-c920-4393-9c93-cb9de675f0be" targetNamespace="http://schemas.microsoft.com/office/2006/metadata/properties" ma:root="true" ma:fieldsID="bd864301e3f63b7a614bacb284319acc" ns2:_="" ns3:_="">
    <xsd:import namespace="3d4dfe30-5077-4e2f-b79e-d204245db854"/>
    <xsd:import namespace="0f7e6aac-c920-4393-9c93-cb9de675f0b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dfe30-5077-4e2f-b79e-d204245db8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e6aac-c920-4393-9c93-cb9de675f0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d4dfe30-5077-4e2f-b79e-d204245db854">
      <UserInfo>
        <DisplayName>Holly C Snelling</DisplayName>
        <AccountId>15</AccountId>
        <AccountType/>
      </UserInfo>
      <UserInfo>
        <DisplayName>Holley W Schramski</DisplayName>
        <AccountId>14</AccountId>
        <AccountType/>
      </UserInfo>
      <UserInfo>
        <DisplayName>Sharon Logan</DisplayName>
        <AccountId>151</AccountId>
        <AccountType/>
      </UserInfo>
      <UserInfo>
        <DisplayName>Diane Kirkwood</DisplayName>
        <AccountId>671</AccountId>
        <AccountType/>
      </UserInfo>
      <UserInfo>
        <DisplayName>Sarah Jean Fraker</DisplayName>
        <AccountId>18</AccountId>
        <AccountType/>
      </UserInfo>
      <UserInfo>
        <DisplayName>Lynn Latimer Wilson</DisplayName>
        <AccountId>19</AccountId>
        <AccountType/>
      </UserInfo>
      <UserInfo>
        <DisplayName>Penny S Benton</DisplayName>
        <AccountId>46</AccountId>
        <AccountType/>
      </UserInfo>
      <UserInfo>
        <DisplayName>Russell A Hatfield</DisplayName>
        <AccountId>13</AccountId>
        <AccountType/>
      </UserInfo>
      <UserInfo>
        <DisplayName>Lori Slay</DisplayName>
        <AccountId>513</AccountId>
        <AccountType/>
      </UserInfo>
      <UserInfo>
        <DisplayName>Paul G Klute</DisplayName>
        <AccountId>1002</AccountId>
        <AccountType/>
      </UserInfo>
      <UserInfo>
        <DisplayName>Baileigh C Barnes</DisplayName>
        <AccountId>42</AccountId>
        <AccountType/>
      </UserInfo>
      <UserInfo>
        <DisplayName>Satyam Gudapati</DisplayName>
        <AccountId>605</AccountId>
        <AccountType/>
      </UserInfo>
      <UserInfo>
        <DisplayName>Stephen Edward Endres</DisplayName>
        <AccountId>280</AccountId>
        <AccountType/>
      </UserInfo>
      <UserInfo>
        <DisplayName>Jayne L Smith</DisplayName>
        <AccountId>64</AccountId>
        <AccountType/>
      </UserInfo>
      <UserInfo>
        <DisplayName>Julie H Camp</DisplayName>
        <AccountId>30</AccountId>
        <AccountType/>
      </UserInfo>
      <UserInfo>
        <DisplayName>Travis Jackson</DisplayName>
        <AccountId>57</AccountId>
        <AccountType/>
      </UserInfo>
      <UserInfo>
        <DisplayName>Dan Helmick</DisplayName>
        <AccountId>124</AccountId>
        <AccountType/>
      </UserInfo>
      <UserInfo>
        <DisplayName>Amanda Tula Ganger</DisplayName>
        <AccountId>730</AccountId>
        <AccountType/>
      </UserInfo>
      <UserInfo>
        <DisplayName>Rana Pal</DisplayName>
        <AccountId>289</AccountId>
        <AccountType/>
      </UserInfo>
      <UserInfo>
        <DisplayName>John T Brothers</DisplayName>
        <AccountId>485</AccountId>
        <AccountType/>
      </UserInfo>
      <UserInfo>
        <DisplayName>Kent Smith</DisplayName>
        <AccountId>654</AccountId>
        <AccountType/>
      </UserInfo>
      <UserInfo>
        <DisplayName>Celise Elder</DisplayName>
        <AccountId>125</AccountId>
        <AccountType/>
      </UserInfo>
      <UserInfo>
        <DisplayName>Patrice Masterson</DisplayName>
        <AccountId>455</AccountId>
        <AccountType/>
      </UserInfo>
      <UserInfo>
        <DisplayName>Daniel Baker</DisplayName>
        <AccountId>59</AccountId>
        <AccountType/>
      </UserInfo>
      <UserInfo>
        <DisplayName>Michael C Gorman</DisplayName>
        <AccountId>1253</AccountId>
        <AccountType/>
      </UserInfo>
      <UserInfo>
        <DisplayName>Denver Porterfield</DisplayName>
        <AccountId>181</AccountId>
        <AccountType/>
      </UserInfo>
      <UserInfo>
        <DisplayName>Christopher Thomas Allinger</DisplayName>
        <AccountId>1285</AccountId>
        <AccountType/>
      </UserInfo>
      <UserInfo>
        <DisplayName>Clay Price Bake</DisplayName>
        <AccountId>1352</AccountId>
        <AccountType/>
      </UserInfo>
      <UserInfo>
        <DisplayName>Martha Lynn Parker</DisplayName>
        <AccountId>1464</AccountId>
        <AccountType/>
      </UserInfo>
      <UserInfo>
        <DisplayName>Madison  Mcmichael</DisplayName>
        <AccountId>1335</AccountId>
        <AccountType/>
      </UserInfo>
      <UserInfo>
        <DisplayName>David J Maddox</DisplayName>
        <AccountId>1293</AccountId>
        <AccountType/>
      </UserInfo>
      <UserInfo>
        <DisplayName>Lindsey Van Note</DisplayName>
        <AccountId>20</AccountId>
        <AccountType/>
      </UserInfo>
      <UserInfo>
        <DisplayName>KATHERINE A Hines</DisplayName>
        <AccountId>84</AccountId>
        <AccountType/>
      </UserInfo>
      <UserInfo>
        <DisplayName>Crystal G Rogers</DisplayName>
        <AccountId>16</AccountId>
        <AccountType/>
      </UserInfo>
      <UserInfo>
        <DisplayName>Lauren G Holcomb</DisplayName>
        <AccountId>17</AccountId>
        <AccountType/>
      </UserInfo>
      <UserInfo>
        <DisplayName>Dyanna Michele Agee</DisplayName>
        <AccountId>1252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486FD0-78A6-4A07-B5DB-23A131D51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dfe30-5077-4e2f-b79e-d204245db854"/>
    <ds:schemaRef ds:uri="0f7e6aac-c920-4393-9c93-cb9de675f0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4CF4A3-B6E1-4B5F-88EF-164703B281B4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0f7e6aac-c920-4393-9c93-cb9de675f0be"/>
    <ds:schemaRef ds:uri="http://schemas.microsoft.com/office/infopath/2007/PartnerControls"/>
    <ds:schemaRef ds:uri="3d4dfe30-5077-4e2f-b79e-d204245db854"/>
  </ds:schemaRefs>
</ds:datastoreItem>
</file>

<file path=customXml/itemProps3.xml><?xml version="1.0" encoding="utf-8"?>
<ds:datastoreItem xmlns:ds="http://schemas.openxmlformats.org/officeDocument/2006/customXml" ds:itemID="{E9E6BDB2-02E2-489F-97C5-D180DF89C9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58</Words>
  <Application>Microsoft Office PowerPoint</Application>
  <PresentationFormat>Widescreen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Office Theme</vt:lpstr>
      <vt:lpstr>How to use this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Latimer Wilson</dc:creator>
  <cp:lastModifiedBy>Lynn Latimer Wilson</cp:lastModifiedBy>
  <cp:revision>27</cp:revision>
  <dcterms:modified xsi:type="dcterms:W3CDTF">2017-11-11T10:45:07Z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0x010100D5FB80405DDA514485675F60618189A6</vt:lpwstr>
  </property>
</Properties>
</file>